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1E8E-CD29-4F54-8652-8A1BD25160DD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0A6D-6066-4FB2-9EB5-C7C1CD2C7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57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1E8E-CD29-4F54-8652-8A1BD25160DD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0A6D-6066-4FB2-9EB5-C7C1CD2C7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29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1E8E-CD29-4F54-8652-8A1BD25160DD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0A6D-6066-4FB2-9EB5-C7C1CD2C7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14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1E8E-CD29-4F54-8652-8A1BD25160DD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0A6D-6066-4FB2-9EB5-C7C1CD2C7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70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1E8E-CD29-4F54-8652-8A1BD25160DD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0A6D-6066-4FB2-9EB5-C7C1CD2C7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8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1E8E-CD29-4F54-8652-8A1BD25160DD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0A6D-6066-4FB2-9EB5-C7C1CD2C7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67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1E8E-CD29-4F54-8652-8A1BD25160DD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0A6D-6066-4FB2-9EB5-C7C1CD2C7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7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1E8E-CD29-4F54-8652-8A1BD25160DD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0A6D-6066-4FB2-9EB5-C7C1CD2C7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59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1E8E-CD29-4F54-8652-8A1BD25160DD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0A6D-6066-4FB2-9EB5-C7C1CD2C7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66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1E8E-CD29-4F54-8652-8A1BD25160DD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0A6D-6066-4FB2-9EB5-C7C1CD2C7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055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1E8E-CD29-4F54-8652-8A1BD25160DD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10A6D-6066-4FB2-9EB5-C7C1CD2C7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60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01E8E-CD29-4F54-8652-8A1BD25160DD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10A6D-6066-4FB2-9EB5-C7C1CD2C7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47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 flipV="1">
            <a:off x="18256" y="5737767"/>
            <a:ext cx="12173744" cy="1124744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rgbClr val="66FF33">
                  <a:alpha val="94902"/>
                </a:srgb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0" dirty="0">
              <a:latin typeface="ＭＳ Ｐゴシック" pitchFamily="50" charset="-128"/>
            </a:endParaRPr>
          </a:p>
        </p:txBody>
      </p:sp>
      <p:pic>
        <p:nvPicPr>
          <p:cNvPr id="5" name="Picture 2" descr="C:\Documents and Settings\sato\デスクトップ\新しいイメー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224136" cy="1242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761565" y="225207"/>
            <a:ext cx="8982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/>
              <a:t>平成</a:t>
            </a:r>
            <a:r>
              <a:rPr kumimoji="1" lang="en-US" altLang="ja-JP" sz="3200" b="1" dirty="0" smtClean="0"/>
              <a:t>28</a:t>
            </a:r>
            <a:r>
              <a:rPr kumimoji="1" lang="ja-JP" altLang="en-US" sz="3200" b="1" dirty="0" smtClean="0"/>
              <a:t>年度　男女共同参画推進委員会　委員一覧</a:t>
            </a:r>
            <a:endParaRPr kumimoji="1" lang="ja-JP" altLang="en-US" sz="32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99420" y="1225689"/>
            <a:ext cx="107200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sz="2400" dirty="0"/>
              <a:t>野口 祐子　 　</a:t>
            </a:r>
            <a:r>
              <a:rPr lang="en-US" altLang="ja-JP" sz="2400" dirty="0" smtClean="0"/>
              <a:t> </a:t>
            </a:r>
            <a:r>
              <a:rPr lang="ja-JP" altLang="ja-JP" sz="2400" dirty="0" smtClean="0"/>
              <a:t>副学長</a:t>
            </a:r>
            <a:r>
              <a:rPr lang="ja-JP" altLang="en-US" sz="2400" dirty="0" smtClean="0"/>
              <a:t>・</a:t>
            </a:r>
            <a:r>
              <a:rPr lang="ja-JP" altLang="ja-JP" sz="2400" dirty="0" smtClean="0"/>
              <a:t>男女</a:t>
            </a:r>
            <a:r>
              <a:rPr lang="ja-JP" altLang="ja-JP" sz="2400" dirty="0"/>
              <a:t>共同参画推進委員会</a:t>
            </a:r>
            <a:r>
              <a:rPr lang="ja-JP" altLang="ja-JP" sz="2400" dirty="0" smtClean="0"/>
              <a:t>委員長</a:t>
            </a:r>
            <a:r>
              <a:rPr lang="ja-JP" altLang="en-US" sz="2400" dirty="0" smtClean="0"/>
              <a:t>・</a:t>
            </a:r>
            <a:r>
              <a:rPr lang="ja-JP" altLang="ja-JP" sz="2400" dirty="0" smtClean="0"/>
              <a:t>男女</a:t>
            </a:r>
            <a:r>
              <a:rPr lang="ja-JP" altLang="ja-JP" sz="2400" dirty="0"/>
              <a:t>共同参画推進</a:t>
            </a:r>
            <a:r>
              <a:rPr lang="ja-JP" altLang="ja-JP" sz="2400" dirty="0" smtClean="0"/>
              <a:t>室長</a:t>
            </a:r>
            <a:endParaRPr lang="en-US" altLang="ja-JP" sz="2400" dirty="0" smtClean="0"/>
          </a:p>
          <a:p>
            <a:pPr>
              <a:lnSpc>
                <a:spcPct val="150000"/>
              </a:lnSpc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　　　　　　文学部教授</a:t>
            </a:r>
            <a:endParaRPr lang="ja-JP" altLang="ja-JP" sz="2400" dirty="0"/>
          </a:p>
          <a:p>
            <a:pPr>
              <a:lnSpc>
                <a:spcPct val="150000"/>
              </a:lnSpc>
            </a:pPr>
            <a:r>
              <a:rPr lang="ja-JP" altLang="ja-JP" sz="2400" dirty="0"/>
              <a:t>藤原 英城 　　</a:t>
            </a:r>
            <a:r>
              <a:rPr lang="ja-JP" altLang="en-US" sz="2400" dirty="0"/>
              <a:t> </a:t>
            </a:r>
            <a:r>
              <a:rPr lang="ja-JP" altLang="ja-JP" sz="2400" dirty="0" smtClean="0"/>
              <a:t>文</a:t>
            </a:r>
            <a:r>
              <a:rPr lang="ja-JP" altLang="ja-JP" sz="2400" dirty="0"/>
              <a:t>学部 学部長　</a:t>
            </a:r>
          </a:p>
          <a:p>
            <a:pPr>
              <a:lnSpc>
                <a:spcPct val="150000"/>
              </a:lnSpc>
            </a:pPr>
            <a:r>
              <a:rPr lang="ja-JP" altLang="ja-JP" sz="2400" dirty="0"/>
              <a:t>出口 菜摘</a:t>
            </a:r>
            <a:r>
              <a:rPr lang="en-US" altLang="ja-JP" sz="2400" dirty="0"/>
              <a:t>        </a:t>
            </a:r>
            <a:r>
              <a:rPr lang="ja-JP" altLang="ja-JP" sz="2400" dirty="0" smtClean="0"/>
              <a:t>文学部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准教授</a:t>
            </a:r>
            <a:endParaRPr lang="ja-JP" altLang="ja-JP" sz="2400" dirty="0"/>
          </a:p>
          <a:p>
            <a:pPr>
              <a:lnSpc>
                <a:spcPct val="150000"/>
              </a:lnSpc>
            </a:pPr>
            <a:r>
              <a:rPr lang="ja-JP" altLang="ja-JP" sz="2400" dirty="0"/>
              <a:t>中島 正雄　　</a:t>
            </a:r>
            <a:r>
              <a:rPr lang="en-US" altLang="ja-JP" sz="2400" dirty="0"/>
              <a:t>  </a:t>
            </a:r>
            <a:r>
              <a:rPr lang="ja-JP" altLang="ja-JP" sz="2400" dirty="0" smtClean="0"/>
              <a:t>公共</a:t>
            </a:r>
            <a:r>
              <a:rPr lang="ja-JP" altLang="ja-JP" sz="2400" dirty="0"/>
              <a:t>政策学部 学</a:t>
            </a:r>
            <a:r>
              <a:rPr lang="ja-JP" altLang="ja-JP" sz="2400" dirty="0" smtClean="0"/>
              <a:t>部長</a:t>
            </a:r>
            <a:endParaRPr lang="ja-JP" altLang="ja-JP" sz="2400" dirty="0"/>
          </a:p>
          <a:p>
            <a:pPr>
              <a:lnSpc>
                <a:spcPct val="150000"/>
              </a:lnSpc>
            </a:pPr>
            <a:r>
              <a:rPr lang="ja-JP" altLang="ja-JP" sz="2400" dirty="0"/>
              <a:t>朝田 佳尚　　</a:t>
            </a:r>
            <a:r>
              <a:rPr lang="en-US" altLang="ja-JP" sz="2400" dirty="0" smtClean="0"/>
              <a:t>  </a:t>
            </a:r>
            <a:r>
              <a:rPr lang="ja-JP" altLang="ja-JP" sz="2400" dirty="0" smtClean="0"/>
              <a:t>公共</a:t>
            </a:r>
            <a:r>
              <a:rPr lang="ja-JP" altLang="ja-JP" sz="2400" dirty="0"/>
              <a:t>政策</a:t>
            </a:r>
            <a:r>
              <a:rPr lang="ja-JP" altLang="ja-JP" sz="2400" dirty="0" smtClean="0"/>
              <a:t>学部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准教授</a:t>
            </a:r>
            <a:endParaRPr lang="ja-JP" altLang="ja-JP" sz="2400" dirty="0"/>
          </a:p>
          <a:p>
            <a:pPr>
              <a:lnSpc>
                <a:spcPct val="150000"/>
              </a:lnSpc>
            </a:pPr>
            <a:r>
              <a:rPr lang="ja-JP" altLang="ja-JP" sz="2400" dirty="0"/>
              <a:t>渡部 邦彦　　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  </a:t>
            </a:r>
            <a:r>
              <a:rPr lang="ja-JP" altLang="ja-JP" sz="2400" dirty="0" smtClean="0"/>
              <a:t>生命</a:t>
            </a:r>
            <a:r>
              <a:rPr lang="ja-JP" altLang="ja-JP" sz="2400" dirty="0"/>
              <a:t>環境科学研究科 研究</a:t>
            </a:r>
            <a:r>
              <a:rPr lang="ja-JP" altLang="ja-JP" sz="2400" dirty="0" smtClean="0"/>
              <a:t>科長</a:t>
            </a:r>
            <a:endParaRPr lang="ja-JP" altLang="ja-JP" sz="2400" dirty="0"/>
          </a:p>
          <a:p>
            <a:pPr>
              <a:lnSpc>
                <a:spcPct val="150000"/>
              </a:lnSpc>
            </a:pPr>
            <a:r>
              <a:rPr lang="ja-JP" altLang="ja-JP" sz="2400" dirty="0"/>
              <a:t>桑波田 雅士</a:t>
            </a:r>
            <a:r>
              <a:rPr lang="en-US" altLang="ja-JP" sz="2400" dirty="0"/>
              <a:t>     </a:t>
            </a:r>
            <a:r>
              <a:rPr lang="ja-JP" altLang="ja-JP" sz="2400" dirty="0" smtClean="0"/>
              <a:t>生命環境科学研究科</a:t>
            </a:r>
            <a:r>
              <a:rPr lang="ja-JP" altLang="en-US" sz="2400" dirty="0" smtClean="0"/>
              <a:t>准教授</a:t>
            </a:r>
            <a:endParaRPr lang="ja-JP" altLang="ja-JP" sz="2400" dirty="0"/>
          </a:p>
          <a:p>
            <a:pPr>
              <a:lnSpc>
                <a:spcPct val="150000"/>
              </a:lnSpc>
            </a:pPr>
            <a:r>
              <a:rPr lang="ja-JP" altLang="ja-JP" sz="2400" dirty="0"/>
              <a:t>美濃羽 靖　　　</a:t>
            </a:r>
            <a:r>
              <a:rPr lang="en-US" altLang="ja-JP" sz="2400" dirty="0" smtClean="0"/>
              <a:t> </a:t>
            </a:r>
            <a:r>
              <a:rPr lang="ja-JP" altLang="ja-JP" sz="2400" dirty="0" smtClean="0"/>
              <a:t>生命</a:t>
            </a:r>
            <a:r>
              <a:rPr lang="ja-JP" altLang="ja-JP" sz="2400" dirty="0"/>
              <a:t>環境科学</a:t>
            </a:r>
            <a:r>
              <a:rPr lang="ja-JP" altLang="ja-JP" sz="2400" dirty="0" smtClean="0"/>
              <a:t>研究科</a:t>
            </a:r>
            <a:r>
              <a:rPr lang="ja-JP" altLang="en-US" sz="2400" dirty="0" smtClean="0"/>
              <a:t> 講師</a:t>
            </a:r>
            <a:endParaRPr lang="ja-JP" altLang="ja-JP" sz="2400" dirty="0"/>
          </a:p>
          <a:p>
            <a:pPr>
              <a:lnSpc>
                <a:spcPct val="150000"/>
              </a:lnSpc>
            </a:pPr>
            <a:r>
              <a:rPr lang="ja-JP" altLang="ja-JP" sz="2400" dirty="0"/>
              <a:t>小西 貴彦</a:t>
            </a:r>
            <a:r>
              <a:rPr lang="en-US" altLang="ja-JP" sz="2400" dirty="0"/>
              <a:t>       </a:t>
            </a:r>
            <a:r>
              <a:rPr lang="ja-JP" altLang="ja-JP" sz="2400" dirty="0"/>
              <a:t>　</a:t>
            </a:r>
            <a:r>
              <a:rPr lang="ja-JP" altLang="ja-JP" sz="2400" dirty="0" smtClean="0"/>
              <a:t>事務</a:t>
            </a:r>
            <a:r>
              <a:rPr lang="ja-JP" altLang="ja-JP" sz="2400" dirty="0"/>
              <a:t>局長　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01218" y="6300139"/>
            <a:ext cx="4518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 smtClean="0"/>
              <a:t>平成</a:t>
            </a:r>
            <a:r>
              <a:rPr kumimoji="1" lang="en-US" altLang="ja-JP" sz="2000" dirty="0" smtClean="0"/>
              <a:t>28</a:t>
            </a:r>
            <a:r>
              <a:rPr kumimoji="1" lang="ja-JP" altLang="en-US" sz="2000" dirty="0" smtClean="0"/>
              <a:t>年</a:t>
            </a:r>
            <a:r>
              <a:rPr lang="en-US" altLang="ja-JP" sz="2000" dirty="0"/>
              <a:t>5</a:t>
            </a:r>
            <a:r>
              <a:rPr lang="ja-JP" altLang="en-US" sz="2000" dirty="0" smtClean="0"/>
              <a:t>月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日現在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72911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 flipV="1">
            <a:off x="18256" y="5737767"/>
            <a:ext cx="12173744" cy="1124744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rgbClr val="66FF33">
                  <a:alpha val="94902"/>
                </a:srgb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0" dirty="0">
              <a:latin typeface="ＭＳ Ｐゴシック" pitchFamily="50" charset="-128"/>
            </a:endParaRPr>
          </a:p>
        </p:txBody>
      </p:sp>
      <p:pic>
        <p:nvPicPr>
          <p:cNvPr id="5" name="Picture 2" descr="C:\Documents and Settings\sato\デスクトップ\新しいイメー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224136" cy="1242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761565" y="225207"/>
            <a:ext cx="8982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/>
              <a:t>平成</a:t>
            </a:r>
            <a:r>
              <a:rPr kumimoji="1" lang="en-US" altLang="ja-JP" sz="3200" b="1" dirty="0" smtClean="0"/>
              <a:t>28</a:t>
            </a:r>
            <a:r>
              <a:rPr kumimoji="1" lang="ja-JP" altLang="en-US" sz="3200" b="1" dirty="0" smtClean="0"/>
              <a:t>年度　男女共同参画推進室　室員一覧</a:t>
            </a:r>
            <a:endParaRPr kumimoji="1" lang="ja-JP" altLang="en-US" sz="32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71283" y="1862824"/>
            <a:ext cx="1110710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dirty="0"/>
              <a:t> </a:t>
            </a:r>
            <a:endParaRPr lang="ja-JP" altLang="ja-JP" dirty="0"/>
          </a:p>
          <a:p>
            <a:r>
              <a:rPr lang="en-US" altLang="ja-JP" dirty="0"/>
              <a:t>  </a:t>
            </a:r>
            <a:endParaRPr lang="ja-JP" altLang="ja-JP" dirty="0"/>
          </a:p>
          <a:p>
            <a:r>
              <a:rPr lang="ja-JP" altLang="ja-JP" sz="2400" dirty="0"/>
              <a:t>小沢 修司　　 　</a:t>
            </a:r>
            <a:r>
              <a:rPr lang="ja-JP" altLang="en-US" sz="2400" dirty="0" smtClean="0"/>
              <a:t>　　  </a:t>
            </a:r>
            <a:r>
              <a:rPr lang="ja-JP" altLang="ja-JP" sz="2400" dirty="0" smtClean="0"/>
              <a:t>副学長</a:t>
            </a:r>
            <a:r>
              <a:rPr lang="ja-JP" altLang="en-US" sz="2400" dirty="0" smtClean="0"/>
              <a:t>・</a:t>
            </a:r>
            <a:r>
              <a:rPr lang="ja-JP" altLang="ja-JP" sz="2400" dirty="0" smtClean="0"/>
              <a:t>男女</a:t>
            </a:r>
            <a:r>
              <a:rPr lang="ja-JP" altLang="ja-JP" sz="2400" dirty="0"/>
              <a:t>共同参画</a:t>
            </a:r>
            <a:r>
              <a:rPr lang="ja-JP" altLang="ja-JP" sz="2400" dirty="0" smtClean="0"/>
              <a:t>推進室</a:t>
            </a:r>
            <a:r>
              <a:rPr lang="ja-JP" altLang="en-US" sz="2400" dirty="0"/>
              <a:t> </a:t>
            </a:r>
            <a:r>
              <a:rPr lang="ja-JP" altLang="ja-JP" sz="2400" dirty="0" smtClean="0"/>
              <a:t>副室長</a:t>
            </a:r>
            <a:endParaRPr lang="ja-JP" altLang="ja-JP" sz="2400" dirty="0"/>
          </a:p>
          <a:p>
            <a:r>
              <a:rPr lang="ja-JP" altLang="en-US" sz="2400" dirty="0" smtClean="0"/>
              <a:t>　　　　　　　　　　　　 </a:t>
            </a:r>
            <a:r>
              <a:rPr lang="ja-JP" altLang="ja-JP" sz="2400" dirty="0" smtClean="0"/>
              <a:t>公共</a:t>
            </a:r>
            <a:r>
              <a:rPr lang="ja-JP" altLang="ja-JP" sz="2400" dirty="0"/>
              <a:t>政策学部教授　（</a:t>
            </a:r>
            <a:r>
              <a:rPr lang="ja-JP" altLang="ja-JP" sz="2400" dirty="0" smtClean="0"/>
              <a:t>前</a:t>
            </a:r>
            <a:r>
              <a:rPr lang="en-US" altLang="ja-JP" sz="2400" dirty="0" smtClean="0"/>
              <a:t> </a:t>
            </a:r>
            <a:r>
              <a:rPr lang="ja-JP" altLang="ja-JP" sz="2400" dirty="0" smtClean="0"/>
              <a:t>男女</a:t>
            </a:r>
            <a:r>
              <a:rPr lang="ja-JP" altLang="ja-JP" sz="2400" dirty="0"/>
              <a:t>共同参画推進室長）</a:t>
            </a:r>
          </a:p>
          <a:p>
            <a:r>
              <a:rPr lang="en-US" altLang="ja-JP" sz="2400" dirty="0"/>
              <a:t> </a:t>
            </a:r>
            <a:endParaRPr lang="ja-JP" altLang="ja-JP" sz="2400" dirty="0"/>
          </a:p>
          <a:p>
            <a:r>
              <a:rPr lang="ja-JP" altLang="ja-JP" sz="2400" dirty="0"/>
              <a:t>リントゥルオト </a:t>
            </a:r>
            <a:r>
              <a:rPr lang="ja-JP" altLang="ja-JP" sz="2400" dirty="0" smtClean="0"/>
              <a:t>正美</a:t>
            </a:r>
            <a:r>
              <a:rPr lang="en-US" altLang="ja-JP" sz="2400" dirty="0" smtClean="0"/>
              <a:t>   </a:t>
            </a:r>
            <a:r>
              <a:rPr lang="ja-JP" altLang="ja-JP" sz="2400" dirty="0" smtClean="0"/>
              <a:t>男女共同参画推進室副室長</a:t>
            </a:r>
            <a:r>
              <a:rPr lang="ja-JP" altLang="en-US" sz="2400" dirty="0"/>
              <a:t>・</a:t>
            </a:r>
            <a:r>
              <a:rPr lang="ja-JP" altLang="ja-JP" sz="2400" dirty="0" smtClean="0"/>
              <a:t>生命環境科学研究科准教授</a:t>
            </a:r>
            <a:r>
              <a:rPr lang="ja-JP" altLang="en-US" sz="2400" dirty="0"/>
              <a:t>　</a:t>
            </a:r>
            <a:endParaRPr lang="en-US" altLang="ja-JP" sz="2400" dirty="0" smtClean="0"/>
          </a:p>
          <a:p>
            <a:r>
              <a:rPr lang="ja-JP" altLang="ja-JP" sz="2400" dirty="0"/>
              <a:t>　</a:t>
            </a:r>
            <a:r>
              <a:rPr lang="ja-JP" altLang="en-US" sz="2400" dirty="0" smtClean="0"/>
              <a:t>　　　　　　　　　　　　</a:t>
            </a:r>
            <a:r>
              <a:rPr lang="ja-JP" altLang="ja-JP" sz="2400" dirty="0" smtClean="0"/>
              <a:t>（前</a:t>
            </a:r>
            <a:r>
              <a:rPr lang="en-US" altLang="ja-JP" sz="2400" dirty="0" smtClean="0"/>
              <a:t> </a:t>
            </a:r>
            <a:r>
              <a:rPr lang="ja-JP" altLang="ja-JP" sz="2400" dirty="0" smtClean="0"/>
              <a:t>男女</a:t>
            </a:r>
            <a:r>
              <a:rPr lang="ja-JP" altLang="ja-JP" sz="2400" dirty="0"/>
              <a:t>共同参画推進委員会委員）</a:t>
            </a:r>
          </a:p>
          <a:p>
            <a:r>
              <a:rPr lang="en-US" altLang="ja-JP" sz="2400" dirty="0"/>
              <a:t> </a:t>
            </a:r>
            <a:endParaRPr lang="ja-JP" altLang="ja-JP" sz="2400" dirty="0"/>
          </a:p>
          <a:p>
            <a:r>
              <a:rPr lang="ja-JP" altLang="ja-JP" sz="2400" dirty="0"/>
              <a:t>馬籠 智子　　　　</a:t>
            </a:r>
            <a:r>
              <a:rPr lang="en-US" altLang="ja-JP" sz="2400" dirty="0"/>
              <a:t>   </a:t>
            </a:r>
            <a:r>
              <a:rPr lang="en-US" altLang="ja-JP" sz="2400" dirty="0" smtClean="0"/>
              <a:t>     </a:t>
            </a:r>
            <a:r>
              <a:rPr lang="ja-JP" altLang="ja-JP" sz="2400" dirty="0" smtClean="0"/>
              <a:t>管理課</a:t>
            </a:r>
            <a:r>
              <a:rPr lang="ja-JP" altLang="ja-JP" sz="2400" dirty="0"/>
              <a:t>　副主査　</a:t>
            </a:r>
          </a:p>
          <a:p>
            <a:r>
              <a:rPr lang="en-US" altLang="ja-JP" sz="2400" dirty="0"/>
              <a:t> </a:t>
            </a:r>
            <a:endParaRPr lang="ja-JP" altLang="ja-JP" sz="2400" dirty="0"/>
          </a:p>
          <a:p>
            <a:r>
              <a:rPr lang="ja-JP" altLang="ja-JP" sz="2400" dirty="0"/>
              <a:t>鈴木 暁子　　 　</a:t>
            </a:r>
            <a:r>
              <a:rPr lang="en-US" altLang="ja-JP" sz="2400" dirty="0"/>
              <a:t>    </a:t>
            </a:r>
            <a:r>
              <a:rPr lang="en-US" altLang="ja-JP" sz="2400" dirty="0" smtClean="0"/>
              <a:t>      </a:t>
            </a:r>
            <a:r>
              <a:rPr lang="ja-JP" altLang="ja-JP" sz="2400" dirty="0" smtClean="0"/>
              <a:t>京都</a:t>
            </a:r>
            <a:r>
              <a:rPr lang="ja-JP" altLang="ja-JP" sz="2400" dirty="0"/>
              <a:t>政策研究センター上席研究員</a:t>
            </a:r>
          </a:p>
          <a:p>
            <a:r>
              <a:rPr lang="ja-JP" altLang="en-US" sz="2400" dirty="0" smtClean="0"/>
              <a:t>　　　　　　　　　　     　</a:t>
            </a:r>
            <a:r>
              <a:rPr lang="ja-JP" altLang="ja-JP" sz="2400" dirty="0" smtClean="0"/>
              <a:t>（</a:t>
            </a:r>
            <a:r>
              <a:rPr lang="ja-JP" altLang="ja-JP" sz="2400" dirty="0"/>
              <a:t>男女共同参画推進室コーディネーター兼任）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74324" y="6232996"/>
            <a:ext cx="4518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400" dirty="0" smtClean="0"/>
              <a:t>平成</a:t>
            </a:r>
            <a:r>
              <a:rPr kumimoji="1" lang="en-US" altLang="ja-JP" sz="2400" dirty="0" smtClean="0"/>
              <a:t>28</a:t>
            </a:r>
            <a:r>
              <a:rPr kumimoji="1" lang="ja-JP" altLang="en-US" sz="2400" dirty="0" smtClean="0"/>
              <a:t>年</a:t>
            </a:r>
            <a:r>
              <a:rPr lang="en-US" altLang="ja-JP" sz="2400" dirty="0"/>
              <a:t>5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日現在</a:t>
            </a:r>
            <a:endParaRPr kumimoji="1" lang="ja-JP" altLang="en-US" sz="2400" dirty="0"/>
          </a:p>
        </p:txBody>
      </p:sp>
      <p:sp>
        <p:nvSpPr>
          <p:cNvPr id="2" name="正方形/長方形 1"/>
          <p:cNvSpPr/>
          <p:nvPr/>
        </p:nvSpPr>
        <p:spPr>
          <a:xfrm>
            <a:off x="1071283" y="1265700"/>
            <a:ext cx="111207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sz="2400" dirty="0" smtClean="0"/>
              <a:t>野口 祐子　 　</a:t>
            </a:r>
            <a:r>
              <a:rPr lang="en-US" altLang="ja-JP" sz="2400" dirty="0" smtClean="0"/>
              <a:t>         </a:t>
            </a:r>
            <a:r>
              <a:rPr lang="ja-JP" altLang="ja-JP" sz="2400" dirty="0" smtClean="0"/>
              <a:t>副学長</a:t>
            </a:r>
            <a:r>
              <a:rPr lang="ja-JP" altLang="en-US" sz="2400" dirty="0" smtClean="0"/>
              <a:t>・</a:t>
            </a:r>
            <a:r>
              <a:rPr lang="ja-JP" altLang="ja-JP" sz="2400" dirty="0" smtClean="0"/>
              <a:t>男女共同参画推進委員会委員長</a:t>
            </a:r>
            <a:r>
              <a:rPr lang="ja-JP" altLang="en-US" sz="2400" dirty="0" smtClean="0"/>
              <a:t>・</a:t>
            </a:r>
            <a:r>
              <a:rPr lang="ja-JP" altLang="ja-JP" sz="2400" dirty="0" smtClean="0"/>
              <a:t>男女共同参画推進室長</a:t>
            </a:r>
            <a:endParaRPr lang="en-US" altLang="ja-JP" sz="2400" dirty="0" smtClean="0"/>
          </a:p>
          <a:p>
            <a:pPr>
              <a:lnSpc>
                <a:spcPct val="150000"/>
              </a:lnSpc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　　　　　　         文学部教授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652937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</Words>
  <Application>Microsoft Office PowerPoint</Application>
  <PresentationFormat>ワイド画面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akiko suzuki</dc:creator>
  <cp:lastModifiedBy>akiko suzuki</cp:lastModifiedBy>
  <cp:revision>5</cp:revision>
  <dcterms:created xsi:type="dcterms:W3CDTF">2016-11-04T05:53:23Z</dcterms:created>
  <dcterms:modified xsi:type="dcterms:W3CDTF">2016-11-04T06:08:07Z</dcterms:modified>
</cp:coreProperties>
</file>