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13692" y="5737767"/>
            <a:ext cx="9130308" cy="1124744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66FF33">
                  <a:alpha val="94902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dirty="0">
              <a:latin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191542"/>
            <a:ext cx="7283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令和元年度　男女共同参画推進委員会　委員一覧</a:t>
            </a:r>
            <a:endParaRPr kumimoji="1" lang="ja-JP" altLang="en-US" sz="3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1672347"/>
            <a:ext cx="78269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宮藤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久士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　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副学長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共同参画推進委員会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委員長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男女共同</a:t>
            </a:r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 参画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推進室長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・生命環境科学研究科 教授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小林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啓治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文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学部 学部長　</a:t>
            </a:r>
          </a:p>
          <a:p>
            <a:pPr>
              <a:lnSpc>
                <a:spcPct val="150000"/>
              </a:lnSpc>
            </a:pP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出口 菜摘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文学部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教授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中島 正雄　　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公共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政策学部 学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部長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玉井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亮子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公共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政策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学部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准教授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塚本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康浩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生命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環境科学研究科 研究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科長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大場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修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生命環境科学研究科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教授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宮崎 孔志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生命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環境科学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研究科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准教授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柴田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敏雄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</a:t>
            </a:r>
            <a:r>
              <a:rPr lang="ja-JP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事務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局長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25913" y="6300139"/>
            <a:ext cx="3388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/>
              <a:t>令和元年</a:t>
            </a:r>
            <a:r>
              <a:rPr kumimoji="1" lang="en-US" altLang="ja-JP" sz="2000" dirty="0" smtClean="0"/>
              <a:t>5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日現在</a:t>
            </a:r>
            <a:endParaRPr kumimoji="1" lang="ja-JP" altLang="en-US" sz="2000" dirty="0"/>
          </a:p>
        </p:txBody>
      </p:sp>
      <p:pic>
        <p:nvPicPr>
          <p:cNvPr id="9" name="Picture 2" descr="C:\Documents and Settings\sato\デスクトップ\新しいイメー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224136" cy="124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050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13692" y="5737767"/>
            <a:ext cx="9130308" cy="1124744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66FF33">
                  <a:alpha val="94902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dirty="0">
              <a:latin typeface="ＭＳ Ｐゴシック" pitchFamily="50" charset="-128"/>
            </a:endParaRPr>
          </a:p>
        </p:txBody>
      </p:sp>
      <p:pic>
        <p:nvPicPr>
          <p:cNvPr id="5" name="Picture 2" descr="C:\Documents and Settings\sato\デスクトップ\新しいイメー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646" y="188640"/>
            <a:ext cx="1161002" cy="124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123728" y="225208"/>
            <a:ext cx="6736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令和元年度　男女共同参画推進室</a:t>
            </a:r>
            <a:endParaRPr kumimoji="1" lang="en-US" altLang="ja-JP" sz="3200" b="1" dirty="0" smtClean="0"/>
          </a:p>
          <a:p>
            <a:r>
              <a:rPr kumimoji="1" lang="ja-JP" altLang="en-US" sz="3200" b="1" dirty="0" smtClean="0"/>
              <a:t>室員一覧</a:t>
            </a:r>
            <a:endParaRPr kumimoji="1" lang="ja-JP" altLang="en-US" sz="3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885742"/>
            <a:ext cx="8330331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 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長島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啓子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</a:t>
            </a:r>
            <a:r>
              <a:rPr lang="en-US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共同参画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推進室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副室長</a:t>
            </a:r>
            <a:endParaRPr lang="ja-JP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  生命環境科学研究科准教授</a:t>
            </a: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 </a:t>
            </a:r>
            <a:endParaRPr lang="ja-JP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2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西田 宏幸　　　　 管理課長</a:t>
            </a:r>
            <a:endParaRPr lang="en-US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2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馬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籠 智子　　　　</a:t>
            </a: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管理課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副主査　</a:t>
            </a:r>
          </a:p>
          <a:p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 </a:t>
            </a:r>
            <a:endParaRPr lang="ja-JP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鈴木 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暁子　　 　</a:t>
            </a: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京都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政策研究センター上席研究員</a:t>
            </a:r>
          </a:p>
          <a:p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    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男女共同参画推進室コーディネーター兼任）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75829" y="6135687"/>
            <a:ext cx="338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dirty="0" smtClean="0"/>
              <a:t>令和元年</a:t>
            </a:r>
            <a:r>
              <a:rPr kumimoji="1" lang="en-US" altLang="ja-JP" sz="2400" dirty="0" smtClean="0"/>
              <a:t>5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日現在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827584" y="1744940"/>
            <a:ext cx="83405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宮藤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久士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en-US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副学長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男女共同参画推進委員会委員長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・男女</a:t>
            </a:r>
            <a:endParaRPr lang="en-US" altLang="ja-JP" sz="2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 </a:t>
            </a:r>
            <a:r>
              <a:rPr lang="ja-JP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共同参画推進室長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・生命環境科学研究科教授</a:t>
            </a:r>
            <a:endParaRPr lang="en-US" altLang="ja-JP" sz="2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42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馬籠　智子</dc:creator>
  <cp:lastModifiedBy>＊</cp:lastModifiedBy>
  <cp:revision>4</cp:revision>
  <dcterms:created xsi:type="dcterms:W3CDTF">2019-06-21T02:00:56Z</dcterms:created>
  <dcterms:modified xsi:type="dcterms:W3CDTF">2019-06-21T02:22:04Z</dcterms:modified>
</cp:coreProperties>
</file>