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3692" y="5737767"/>
            <a:ext cx="9130308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191542"/>
            <a:ext cx="7283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令和４年度　男女共同参画推進委員会　委員一覧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1672347"/>
            <a:ext cx="7826949" cy="509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山口美知代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副学長（ダイバーシティ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担当・国際化推進担当）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男女共同参画推進委員会委員長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参画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推進室長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・文学部 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隅田</a:t>
            </a: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明洋</a:t>
            </a:r>
            <a:r>
              <a:rPr lang="en-US" altLang="ja-JP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 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委員会副委員長・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生命環境科学研究科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教授</a:t>
            </a:r>
            <a:endParaRPr lang="en-US" altLang="ja-JP" sz="2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菱田 哲郎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文学部 学部長　</a:t>
            </a: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濱崎加奈子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文学部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准教授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服部 敬子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公共政策学部 学部長</a:t>
            </a: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河野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尚子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公共政策学部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講師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古田 裕三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生命環境科学研究科 研究科長</a:t>
            </a: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谷口 祐一 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生命環境科学研究科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0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講師</a:t>
            </a:r>
            <a:endParaRPr lang="ja-JP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古澤　　明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</a:t>
            </a:r>
            <a:r>
              <a:rPr lang="ja-JP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事務局長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25913" y="6300139"/>
            <a:ext cx="3388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令和４年６</a:t>
            </a:r>
            <a:r>
              <a:rPr lang="ja-JP" altLang="en-US" sz="2000" dirty="0"/>
              <a:t>月１日現在</a:t>
            </a:r>
            <a:endParaRPr kumimoji="1" lang="ja-JP" altLang="en-US" sz="2000" dirty="0"/>
          </a:p>
        </p:txBody>
      </p:sp>
      <p:pic>
        <p:nvPicPr>
          <p:cNvPr id="9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24136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050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3692" y="5737767"/>
            <a:ext cx="9130308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pic>
        <p:nvPicPr>
          <p:cNvPr id="5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646" y="188640"/>
            <a:ext cx="1161002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123728" y="225208"/>
            <a:ext cx="6736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令和４年度　男女共同参画推進室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室員一覧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9" y="3379810"/>
            <a:ext cx="817713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 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河野 尚子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男女共同参画推進室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副室長</a:t>
            </a:r>
          </a:p>
          <a:p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  </a:t>
            </a:r>
            <a:r>
              <a:rPr lang="zh-CN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公共政策学部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講師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 </a:t>
            </a:r>
          </a:p>
          <a:p>
            <a:endParaRPr lang="ja-JP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中林 憲彦　　  総務課長</a:t>
            </a:r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辻川 あさみ     総務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課　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主幹</a:t>
            </a:r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笹井 公子　  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総務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課　</a:t>
            </a:r>
            <a:r>
              <a:rPr lang="ja-JP" altLang="en-US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専門幹</a:t>
            </a:r>
            <a:r>
              <a:rPr lang="ja-JP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</a:p>
          <a:p>
            <a:r>
              <a:rPr lang="en-US" altLang="ja-JP" sz="2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endParaRPr lang="ja-JP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75829" y="6135687"/>
            <a:ext cx="338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/>
              <a:t>令和４年６</a:t>
            </a:r>
            <a:r>
              <a:rPr lang="ja-JP" altLang="en-US" sz="2400" dirty="0"/>
              <a:t>月</a:t>
            </a:r>
            <a:r>
              <a:rPr lang="en-US" altLang="ja-JP" sz="2400" dirty="0"/>
              <a:t>1</a:t>
            </a:r>
            <a:r>
              <a:rPr lang="ja-JP" altLang="en-US" sz="2400" dirty="0"/>
              <a:t>日現在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827583" y="1744941"/>
            <a:ext cx="8177135" cy="2044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山口美知代　</a:t>
            </a:r>
            <a:r>
              <a:rPr lang="ja-JP" altLang="ja-JP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副学長（ダイバーシティ</a:t>
            </a:r>
            <a:r>
              <a:rPr lang="ja-JP" altLang="ja-JP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</a:t>
            </a: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担当・国際化推進担当）</a:t>
            </a:r>
            <a:endParaRPr lang="en-US" altLang="ja-JP" sz="22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男女共同参画推進委員会委員長</a:t>
            </a:r>
            <a:endParaRPr lang="en-US" altLang="ja-JP" sz="22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 </a:t>
            </a:r>
            <a:r>
              <a:rPr lang="ja-JP" altLang="ja-JP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男女共同</a:t>
            </a: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参画</a:t>
            </a:r>
            <a:r>
              <a:rPr lang="ja-JP" altLang="ja-JP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推進室長</a:t>
            </a:r>
            <a:r>
              <a:rPr lang="ja-JP" altLang="en-US" sz="2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・文学部 教授</a:t>
            </a:r>
            <a:endParaRPr lang="ja-JP" altLang="ja-JP" sz="22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257</Words>
  <Application>Microsoft Office PowerPoint</Application>
  <PresentationFormat>画面に合わせる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HGSｺﾞｼｯｸM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馬籠　智子</dc:creator>
  <cp:lastModifiedBy>＊</cp:lastModifiedBy>
  <cp:revision>11</cp:revision>
  <cp:lastPrinted>2022-10-07T08:16:59Z</cp:lastPrinted>
  <dcterms:created xsi:type="dcterms:W3CDTF">2019-06-21T02:00:56Z</dcterms:created>
  <dcterms:modified xsi:type="dcterms:W3CDTF">2022-10-07T08:17:02Z</dcterms:modified>
</cp:coreProperties>
</file>